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0080625" cy="7559675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77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BC86ABC5-BAB1-394C-961C-B6A9893817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5621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EC33B84-8564-104B-B3BD-09D17E2E6185}" type="slidenum">
              <a:rPr lang="en-US"/>
              <a:pPr/>
              <a:t>1</a:t>
            </a:fld>
            <a:endParaRPr lang="en-US"/>
          </a:p>
        </p:txBody>
      </p:sp>
      <p:sp>
        <p:nvSpPr>
          <p:cNvPr id="6145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146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39EAEEF-3471-1849-914F-985F5ECF8DCD}" type="slidenum">
              <a:rPr lang="en-US"/>
              <a:pPr/>
              <a:t>2</a:t>
            </a:fld>
            <a:endParaRPr lang="en-US"/>
          </a:p>
        </p:txBody>
      </p:sp>
      <p:sp>
        <p:nvSpPr>
          <p:cNvPr id="7169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170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9868B3E-B34C-3549-B718-DB319AEE66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554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46A7328-3100-0E4F-AADE-07FC36B54E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989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DC3D780-7573-BC47-8838-AA84E1E59A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210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3C7CAE6-81ED-8742-9894-7E3FB0F5AA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209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779E062-ECD6-2F41-9DA5-4749F8B23E7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787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3057F61-C46A-FB4A-B2ED-61AAEC4A3C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743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86C44D5-39FE-9840-806C-FA48B6E23F0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977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4A75844-997D-EC4C-AE33-79AE6E4D0C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481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74925D3-3DEE-8240-853D-D2335BF2C2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755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162E0D8-85C5-3848-AC8C-837751EEC5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153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78EE706-BA48-9B42-A198-44E56E46851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574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58200354-1F9B-494B-B466-0E90EC0C6FA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Monroe Doctrine Analysis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4425950" cy="4989513"/>
          </a:xfrm>
          <a:ln/>
        </p:spPr>
        <p:txBody>
          <a:bodyPr/>
          <a:lstStyle/>
          <a:p>
            <a:pPr marL="431800" indent="-323850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sz="3200"/>
          </a:p>
          <a:p>
            <a:pPr marL="431800" indent="-323850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sz="3200"/>
          </a:p>
          <a:p>
            <a:pPr marL="431800" indent="-323850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sz="3200"/>
          </a:p>
          <a:p>
            <a:pPr marL="431800" indent="-323850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sz="3200"/>
          </a:p>
          <a:p>
            <a:pPr marL="431800" indent="-323850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sz="3200"/>
          </a:p>
          <a:p>
            <a:pPr marL="431800" indent="-323850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sz="3200"/>
          </a:p>
          <a:p>
            <a:pPr marL="431800" indent="-323850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sz="3200"/>
          </a:p>
          <a:p>
            <a:pPr marL="431800" indent="-323850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3200"/>
              <a:t>James Monroe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5151438" y="1768475"/>
            <a:ext cx="4425950" cy="4989513"/>
          </a:xfrm>
          <a:ln/>
        </p:spPr>
        <p:txBody>
          <a:bodyPr/>
          <a:lstStyle/>
          <a:p>
            <a:pPr marL="431800" indent="-323850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sz="3200"/>
          </a:p>
          <a:p>
            <a:pPr marL="431800" indent="-323850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sz="3200"/>
          </a:p>
          <a:p>
            <a:pPr marL="431800" indent="-323850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sz="3200"/>
          </a:p>
          <a:p>
            <a:pPr marL="431800" indent="-323850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sz="3200"/>
          </a:p>
          <a:p>
            <a:pPr marL="431800" indent="-323850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sz="3200"/>
          </a:p>
          <a:p>
            <a:pPr marL="431800" indent="-323850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sz="3200"/>
          </a:p>
          <a:p>
            <a:pPr marL="431800" indent="-323850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sz="3200"/>
          </a:p>
          <a:p>
            <a:pPr marL="431800" indent="-323850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3200"/>
              <a:t>John Quincy Adams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86000"/>
            <a:ext cx="32004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286000"/>
            <a:ext cx="3200400" cy="392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To what events or conditions in the history does the Doctrine refer?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9070975" cy="5943600"/>
          </a:xfrm>
          <a:ln/>
        </p:spPr>
        <p:txBody>
          <a:bodyPr tIns="38808"/>
          <a:lstStyle/>
          <a:p>
            <a:pPr marL="431800" indent="-3238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4400"/>
              <a:t>International historical backdrop</a:t>
            </a:r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Russian land-claims on North America (including California and Hawaii)</a:t>
            </a:r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Revolutions throughout Latin America against Spanish and Portuguese colonial control</a:t>
            </a:r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/>
              <a:t>“Holy Alliance” of Prussia (modern-day Germany), Austria, and Russia forms to restore monarchies in Europe after the defeat of Napoleon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</Words>
  <Application>Microsoft Macintosh PowerPoint</Application>
  <PresentationFormat>Custom</PresentationFormat>
  <Paragraphs>24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Times New Roman</vt:lpstr>
      <vt:lpstr>Arial</vt:lpstr>
      <vt:lpstr>Arial Unicode MS</vt:lpstr>
      <vt:lpstr>Wingdings</vt:lpstr>
      <vt:lpstr>Office Theme</vt:lpstr>
      <vt:lpstr>Monroe Doctrine Analysis</vt:lpstr>
      <vt:lpstr>To what events or conditions in the history does the Doctrine refer?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Monroe Doctrine Analysis</dc:title>
  <cp:lastModifiedBy>Dom Lambek</cp:lastModifiedBy>
  <cp:revision>2</cp:revision>
  <cp:lastPrinted>1601-01-01T00:00:00Z</cp:lastPrinted>
  <dcterms:created xsi:type="dcterms:W3CDTF">2012-05-16T13:17:58Z</dcterms:created>
  <dcterms:modified xsi:type="dcterms:W3CDTF">2016-05-23T16:15:28Z</dcterms:modified>
</cp:coreProperties>
</file>